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1" autoAdjust="0"/>
  </p:normalViewPr>
  <p:slideViewPr>
    <p:cSldViewPr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RANSPARENCIA\02%20FEB%202022\INGRESOS%20PARA%20GRAFICA%20FEB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4373800124910774"/>
                  <c:y val="-8.460928583692720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70-4867-8991-23E1E51B003F}"/>
                </c:ext>
              </c:extLst>
            </c:dLbl>
            <c:dLbl>
              <c:idx val="1"/>
              <c:layout>
                <c:manualLayout>
                  <c:x val="0.22593307995316775"/>
                  <c:y val="4.696447869428644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DDCE24F7-EB3D-497A-A1B2-230DC83FF072}" type="CATEGORYNAME">
                      <a:rPr lang="en-US"/>
                      <a:pPr>
                        <a:defRPr/>
                      </a:pPr>
                      <a:t>[NOMBRE DE CATEGORÍA]</a:t>
                    </a:fld>
                    <a:r>
                      <a:rPr lang="en-US" baseline="0" dirty="0"/>
                      <a:t>,</a:t>
                    </a:r>
                  </a:p>
                  <a:p>
                    <a:pPr>
                      <a:defRPr/>
                    </a:pPr>
                    <a:r>
                      <a:rPr lang="en-US" baseline="0" dirty="0"/>
                      <a:t> </a:t>
                    </a:r>
                    <a:fld id="{754488D6-9ED9-4445-9388-2436225BAB29}" type="VALUE">
                      <a:rPr lang="en-US" baseline="0"/>
                      <a:pPr>
                        <a:defRPr/>
                      </a:pPr>
                      <a:t>[VALOR]</a:t>
                    </a:fld>
                    <a:r>
                      <a:rPr lang="en-US" baseline="0" dirty="0"/>
                      <a:t>, </a:t>
                    </a:r>
                    <a:fld id="{8AC28E68-A876-451B-A9E0-5FE7B764D607}" type="PERCENTAGE">
                      <a:rPr lang="en-US" baseline="0"/>
                      <a:pPr>
                        <a:defRPr/>
                      </a:pPr>
                      <a:t>[PORCENTAJE]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77796175184248"/>
                      <c:h val="0.1087717526335457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70-4867-8991-23E1E51B003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Hoja1!$B$3:$C$3</c:f>
              <c:numCache>
                <c:formatCode>mmm\-yy</c:formatCode>
                <c:ptCount val="2"/>
                <c:pt idx="0">
                  <c:v>44593</c:v>
                </c:pt>
                <c:pt idx="1">
                  <c:v>44228</c:v>
                </c:pt>
              </c:numCache>
            </c:num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101839966.66</c:v>
                </c:pt>
                <c:pt idx="1">
                  <c:v>73976684.810000002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70-4867-8991-23E1E51B003F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feb-22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101839966.66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70-4867-8991-23E1E51B003F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feb-21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73976684.810000002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70-4867-8991-23E1E51B003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01/04/2022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01/04/2022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01/04/2022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01/04/2022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01/04/2022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>
                <a:solidFill>
                  <a:srgbClr val="D3440B"/>
                </a:solidFill>
              </a:rPr>
              <a:t> INGRESOS TOTALES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53931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2021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FEBRERO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FEBRERO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$11,983,861.92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$10,507,292.15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$13,847,926.92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$3,564,210.32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$296,719.47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$242,305.12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$309,786.54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$130,160.00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$75,401,671.81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$59,529,717.22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$101,839,966.66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$73,976,684.81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0E6018D8-EAC3-4C6D-BCEC-706D766FDA99}"/>
              </a:ext>
            </a:extLst>
          </p:cNvPr>
          <p:cNvSpPr/>
          <p:nvPr/>
        </p:nvSpPr>
        <p:spPr>
          <a:xfrm>
            <a:off x="452446" y="6436010"/>
            <a:ext cx="86280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>
                <a:solidFill>
                  <a:srgbClr val="D3440B"/>
                </a:solidFill>
              </a:rPr>
              <a:t> COMPARATIVO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043343"/>
              </p:ext>
            </p:extLst>
          </p:nvPr>
        </p:nvGraphicFramePr>
        <p:xfrm>
          <a:off x="1657697" y="2636912"/>
          <a:ext cx="5794623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73176A93-F231-4F94-B7CC-09DE21A83871}"/>
              </a:ext>
            </a:extLst>
          </p:cNvPr>
          <p:cNvSpPr/>
          <p:nvPr/>
        </p:nvSpPr>
        <p:spPr>
          <a:xfrm>
            <a:off x="571310" y="6251344"/>
            <a:ext cx="8388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2534</TotalTime>
  <Words>82</Words>
  <Application>Microsoft Office PowerPoint</Application>
  <PresentationFormat>Presentación en pantalla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MARINA</cp:lastModifiedBy>
  <cp:revision>134</cp:revision>
  <cp:lastPrinted>2014-06-11T16:34:47Z</cp:lastPrinted>
  <dcterms:created xsi:type="dcterms:W3CDTF">2014-03-15T02:33:31Z</dcterms:created>
  <dcterms:modified xsi:type="dcterms:W3CDTF">2022-04-01T15:33:40Z</dcterms:modified>
</cp:coreProperties>
</file>